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58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Color Palette for Slide 1:
Primary Color: #36393B (BGR: 3881270)
Secondary Color: #11CEA9 (BGR: 11128337)
Accent Color: #D3D3D3 (BGR: 13882323)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6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>
                <a:latin typeface="Arial Black" panose="020B0A04020102020204" pitchFamily="34" charset="0"/>
              </a:rPr>
              <a:t>Engagement data</a:t>
            </a:r>
            <a:endParaRPr 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678128"/>
              </p:ext>
            </p:extLst>
          </p:nvPr>
        </p:nvGraphicFramePr>
        <p:xfrm>
          <a:off x="4019585" y="2735165"/>
          <a:ext cx="7562814" cy="400214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20938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9610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Area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Impact on engagement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Eye contact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80% more audience connection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Business review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Storytelling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Increases retention by 22x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University study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Interactive polls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Leads to 34% higher engagement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LinkedIn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Visual aids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Boosts retention by 65%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Company research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42554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Attention spans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Lasts about 5 minutes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Journal article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First impressions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Made in the first 15 seconds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Industry report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990E4242-8CA0-457D-B3B1-7D78B4164321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F0186C-EAD3-A80B-57AB-6E94B63570AF}"/>
              </a:ext>
            </a:extLst>
          </p:cNvPr>
          <p:cNvSpPr/>
          <p:nvPr/>
        </p:nvSpPr>
        <p:spPr>
          <a:xfrm>
            <a:off x="6603908" y="386861"/>
            <a:ext cx="914400" cy="914400"/>
          </a:xfrm>
          <a:prstGeom prst="ellipse">
            <a:avLst/>
          </a:prstGeom>
          <a:solidFill>
            <a:srgbClr val="A9CE11"/>
          </a:solidFill>
          <a:ln>
            <a:solidFill>
              <a:srgbClr val="A9CE1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66EA5-BC85-1106-6239-F020FF1A87DE}"/>
              </a:ext>
            </a:extLst>
          </p:cNvPr>
          <p:cNvSpPr txBox="1"/>
          <p:nvPr/>
        </p:nvSpPr>
        <p:spPr>
          <a:xfrm>
            <a:off x="548647" y="1478679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3B3936"/>
                </a:solidFill>
              </a:rPr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3B3936"/>
                </a:solidFill>
              </a:rPr>
              <a:t>Encourage interaction by asking questions, taking live polls, or inviting audience input. Use survey tools to collect real-time responses.</a:t>
            </a:r>
            <a:endParaRPr lang="en-US" sz="1800" dirty="0">
              <a:solidFill>
                <a:srgbClr val="3B39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12371</TotalTime>
  <Words>127</Words>
  <Application>Microsoft Office PowerPoint</Application>
  <PresentationFormat>와이드스크린</PresentationFormat>
  <Paragraphs>28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Engagement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3</cp:revision>
  <dcterms:created xsi:type="dcterms:W3CDTF">2022-06-22T01:27:02Z</dcterms:created>
  <dcterms:modified xsi:type="dcterms:W3CDTF">2025-05-10T10:53:28Z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